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80" r:id="rId21"/>
    <p:sldId id="276" r:id="rId22"/>
    <p:sldId id="277" r:id="rId23"/>
    <p:sldId id="278" r:id="rId24"/>
    <p:sldId id="279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  <p:sldId id="289" r:id="rId34"/>
    <p:sldId id="290" r:id="rId35"/>
    <p:sldId id="291" r:id="rId36"/>
    <p:sldId id="292" r:id="rId37"/>
    <p:sldId id="293" r:id="rId38"/>
    <p:sldId id="295" r:id="rId39"/>
    <p:sldId id="294" r:id="rId40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4" autoAdjust="0"/>
    <p:restoredTop sz="94660"/>
  </p:normalViewPr>
  <p:slideViewPr>
    <p:cSldViewPr snapToGrid="0">
      <p:cViewPr varScale="1">
        <p:scale>
          <a:sx n="88" d="100"/>
          <a:sy n="88" d="100"/>
        </p:scale>
        <p:origin x="494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D1EF5E-2F82-4321-8748-C01B48C1D1C8}" type="datetimeFigureOut">
              <a:rPr lang="pl-PL" smtClean="0"/>
              <a:t>09.10.2019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B21801-D875-453F-84B8-7F023D4C1AD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8579637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D1EF5E-2F82-4321-8748-C01B48C1D1C8}" type="datetimeFigureOut">
              <a:rPr lang="pl-PL" smtClean="0"/>
              <a:t>09.10.2019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B21801-D875-453F-84B8-7F023D4C1AD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273267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D1EF5E-2F82-4321-8748-C01B48C1D1C8}" type="datetimeFigureOut">
              <a:rPr lang="pl-PL" smtClean="0"/>
              <a:t>09.10.2019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B21801-D875-453F-84B8-7F023D4C1AD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6559931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D1EF5E-2F82-4321-8748-C01B48C1D1C8}" type="datetimeFigureOut">
              <a:rPr lang="pl-PL" smtClean="0"/>
              <a:t>09.10.2019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B21801-D875-453F-84B8-7F023D4C1AD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5827043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D1EF5E-2F82-4321-8748-C01B48C1D1C8}" type="datetimeFigureOut">
              <a:rPr lang="pl-PL" smtClean="0"/>
              <a:t>09.10.2019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B21801-D875-453F-84B8-7F023D4C1AD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4997734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D1EF5E-2F82-4321-8748-C01B48C1D1C8}" type="datetimeFigureOut">
              <a:rPr lang="pl-PL" smtClean="0"/>
              <a:t>09.10.2019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B21801-D875-453F-84B8-7F023D4C1AD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402544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D1EF5E-2F82-4321-8748-C01B48C1D1C8}" type="datetimeFigureOut">
              <a:rPr lang="pl-PL" smtClean="0"/>
              <a:t>09.10.2019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B21801-D875-453F-84B8-7F023D4C1AD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9501593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D1EF5E-2F82-4321-8748-C01B48C1D1C8}" type="datetimeFigureOut">
              <a:rPr lang="pl-PL" smtClean="0"/>
              <a:t>09.10.2019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B21801-D875-453F-84B8-7F023D4C1AD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8108850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D1EF5E-2F82-4321-8748-C01B48C1D1C8}" type="datetimeFigureOut">
              <a:rPr lang="pl-PL" smtClean="0"/>
              <a:t>09.10.2019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B21801-D875-453F-84B8-7F023D4C1AD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2161419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D1EF5E-2F82-4321-8748-C01B48C1D1C8}" type="datetimeFigureOut">
              <a:rPr lang="pl-PL" smtClean="0"/>
              <a:t>09.10.2019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B21801-D875-453F-84B8-7F023D4C1AD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0343230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D1EF5E-2F82-4321-8748-C01B48C1D1C8}" type="datetimeFigureOut">
              <a:rPr lang="pl-PL" smtClean="0"/>
              <a:t>09.10.2019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B21801-D875-453F-84B8-7F023D4C1AD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8527408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D1EF5E-2F82-4321-8748-C01B48C1D1C8}" type="datetimeFigureOut">
              <a:rPr lang="pl-PL" smtClean="0"/>
              <a:t>09.10.2019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B21801-D875-453F-84B8-7F023D4C1AD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2754202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000" y="369000"/>
            <a:ext cx="10880000" cy="61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275488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8000" y="153000"/>
            <a:ext cx="8736001" cy="655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211047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6000" y="189000"/>
            <a:ext cx="4860000" cy="64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308104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0000" y="117000"/>
            <a:ext cx="8832000" cy="662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779055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6000" y="99000"/>
            <a:ext cx="8880000" cy="66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596562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1360" y="261000"/>
            <a:ext cx="3569280" cy="633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929093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000" y="279000"/>
            <a:ext cx="11200000" cy="63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50741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0101" y="99000"/>
            <a:ext cx="3751798" cy="66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002278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384" y="161653"/>
            <a:ext cx="11617233" cy="65346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721706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989" y="193494"/>
            <a:ext cx="11504023" cy="64710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394600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526" y="107818"/>
            <a:ext cx="11834949" cy="66423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44584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445" y="297000"/>
            <a:ext cx="11136000" cy="626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174490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006" y="124925"/>
            <a:ext cx="11773988" cy="6608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646652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549" y="149363"/>
            <a:ext cx="11686903" cy="6559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351690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0038" y="115644"/>
            <a:ext cx="5071925" cy="6626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16001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8006" y="151674"/>
            <a:ext cx="4915989" cy="65546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327086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6582" y="40756"/>
            <a:ext cx="5138837" cy="6776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256622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3983" y="52978"/>
            <a:ext cx="5064034" cy="67520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594951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8784" y="118674"/>
            <a:ext cx="8794433" cy="66206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144000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8577" y="115933"/>
            <a:ext cx="8834846" cy="66261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518100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595" y="161262"/>
            <a:ext cx="11390811" cy="65354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82258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1343" y="59600"/>
            <a:ext cx="8985068" cy="67388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27526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000" y="571500"/>
            <a:ext cx="10160000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635530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6806" y="99604"/>
            <a:ext cx="8878389" cy="6658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393910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6177" y="26942"/>
            <a:ext cx="9072154" cy="68041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145196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71846"/>
            <a:ext cx="8952411" cy="67143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412537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32657"/>
            <a:ext cx="9056914" cy="67926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191892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0829" y="155122"/>
            <a:ext cx="8730343" cy="65477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973017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571500"/>
            <a:ext cx="7620000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576621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571500"/>
            <a:ext cx="7620000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094477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1789" y="200842"/>
            <a:ext cx="8608423" cy="64563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808233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3817" y="127363"/>
            <a:ext cx="8804366" cy="6603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74688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28" y="1719072"/>
            <a:ext cx="11972544" cy="34198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24200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000" y="571500"/>
            <a:ext cx="10432000" cy="586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87718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25" y="191591"/>
            <a:ext cx="3636000" cy="6454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93452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9143" y="394064"/>
            <a:ext cx="6120000" cy="61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3738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590" y="372093"/>
            <a:ext cx="11201330" cy="604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775702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0104" y="490054"/>
            <a:ext cx="8831792" cy="597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254707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5827" y="153000"/>
            <a:ext cx="9820347" cy="655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6263907"/>
      </p:ext>
    </p:extLst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</TotalTime>
  <Words>0</Words>
  <Application>Microsoft Office PowerPoint</Application>
  <PresentationFormat>Panoramiczny</PresentationFormat>
  <Paragraphs>0</Paragraphs>
  <Slides>39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3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39</vt:i4>
      </vt:variant>
    </vt:vector>
  </HeadingPairs>
  <TitlesOfParts>
    <vt:vector size="43" baseType="lpstr">
      <vt:lpstr>Arial</vt:lpstr>
      <vt:lpstr>Calibri</vt:lpstr>
      <vt:lpstr>Calibri Light</vt:lpstr>
      <vt:lpstr>Motyw pakietu Office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Anna Bućko</dc:creator>
  <cp:lastModifiedBy>Anna Bućko</cp:lastModifiedBy>
  <cp:revision>3</cp:revision>
  <dcterms:created xsi:type="dcterms:W3CDTF">2019-10-09T08:30:30Z</dcterms:created>
  <dcterms:modified xsi:type="dcterms:W3CDTF">2019-10-09T08:46:06Z</dcterms:modified>
</cp:coreProperties>
</file>